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4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488D15-E22A-477F-9859-5D29634F0497}" type="datetimeFigureOut">
              <a:rPr lang="en-US" smtClean="0"/>
              <a:t>9/26/2018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CC5DC-EF2C-43D4-A8A8-45C1044124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60522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488D15-E22A-477F-9859-5D29634F0497}" type="datetimeFigureOut">
              <a:rPr lang="en-US" smtClean="0"/>
              <a:t>9/26/2018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CC5DC-EF2C-43D4-A8A8-45C1044124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66956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488D15-E22A-477F-9859-5D29634F0497}" type="datetimeFigureOut">
              <a:rPr lang="en-US" smtClean="0"/>
              <a:t>9/26/2018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CC5DC-EF2C-43D4-A8A8-45C1044124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99446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488D15-E22A-477F-9859-5D29634F0497}" type="datetimeFigureOut">
              <a:rPr lang="en-US" smtClean="0"/>
              <a:t>9/26/2018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CC5DC-EF2C-43D4-A8A8-45C1044124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69609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488D15-E22A-477F-9859-5D29634F0497}" type="datetimeFigureOut">
              <a:rPr lang="en-US" smtClean="0"/>
              <a:t>9/26/2018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CC5DC-EF2C-43D4-A8A8-45C1044124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70610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488D15-E22A-477F-9859-5D29634F0497}" type="datetimeFigureOut">
              <a:rPr lang="en-US" smtClean="0"/>
              <a:t>9/26/2018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CC5DC-EF2C-43D4-A8A8-45C1044124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83452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488D15-E22A-477F-9859-5D29634F0497}" type="datetimeFigureOut">
              <a:rPr lang="en-US" smtClean="0"/>
              <a:t>9/26/2018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CC5DC-EF2C-43D4-A8A8-45C1044124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70363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488D15-E22A-477F-9859-5D29634F0497}" type="datetimeFigureOut">
              <a:rPr lang="en-US" smtClean="0"/>
              <a:t>9/26/2018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CC5DC-EF2C-43D4-A8A8-45C1044124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93039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488D15-E22A-477F-9859-5D29634F0497}" type="datetimeFigureOut">
              <a:rPr lang="en-US" smtClean="0"/>
              <a:t>9/26/2018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CC5DC-EF2C-43D4-A8A8-45C1044124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42565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488D15-E22A-477F-9859-5D29634F0497}" type="datetimeFigureOut">
              <a:rPr lang="en-US" smtClean="0"/>
              <a:t>9/26/2018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CC5DC-EF2C-43D4-A8A8-45C1044124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76657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488D15-E22A-477F-9859-5D29634F0497}" type="datetimeFigureOut">
              <a:rPr lang="en-US" smtClean="0"/>
              <a:t>9/26/2018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CC5DC-EF2C-43D4-A8A8-45C1044124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2565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488D15-E22A-477F-9859-5D29634F0497}" type="datetimeFigureOut">
              <a:rPr lang="en-US" smtClean="0"/>
              <a:t>9/26/2018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4CC5DC-EF2C-43D4-A8A8-45C1044124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7892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World in 1763</a:t>
            </a:r>
            <a:endParaRPr lang="en-US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645154"/>
            <a:ext cx="8229600" cy="4436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637786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Revolution in Politics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The last half of the 18</a:t>
            </a:r>
            <a:r>
              <a:rPr lang="en-US" baseline="30000" dirty="0" smtClean="0"/>
              <a:t>th</a:t>
            </a:r>
            <a:r>
              <a:rPr lang="en-US" dirty="0" smtClean="0"/>
              <a:t> century was a period of political upheaval </a:t>
            </a:r>
          </a:p>
          <a:p>
            <a:r>
              <a:rPr lang="en-US" dirty="0" smtClean="0"/>
              <a:t>Revolutions challenged the old order of monarchs and aristocrats </a:t>
            </a:r>
          </a:p>
          <a:p>
            <a:r>
              <a:rPr lang="en-US" dirty="0" smtClean="0"/>
              <a:t>New concepts of freedom and equality spread across Europe and the Americas</a:t>
            </a:r>
          </a:p>
          <a:p>
            <a:r>
              <a:rPr lang="en-US" dirty="0" smtClean="0"/>
              <a:t>These ideas were the catalyst for the revolutionary period in North America, France, </a:t>
            </a:r>
            <a:r>
              <a:rPr lang="en-US" dirty="0"/>
              <a:t>Haiti </a:t>
            </a:r>
            <a:r>
              <a:rPr lang="en-US" dirty="0" smtClean="0"/>
              <a:t>and Latin America</a:t>
            </a:r>
          </a:p>
        </p:txBody>
      </p:sp>
    </p:spTree>
    <p:extLst>
      <p:ext uri="{BB962C8B-B14F-4D97-AF65-F5344CB8AC3E}">
        <p14:creationId xmlns:p14="http://schemas.microsoft.com/office/powerpoint/2010/main" val="31270586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Revolution in America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The Treaty of Paris in 1763 left Great Britain as the world’s greatest colonial power</a:t>
            </a:r>
          </a:p>
          <a:p>
            <a:r>
              <a:rPr lang="en-US" dirty="0" smtClean="0"/>
              <a:t>Britain increased tariffs and taxes on the colonists to pay for their protection during the Seven Years’ War</a:t>
            </a:r>
          </a:p>
          <a:p>
            <a:r>
              <a:rPr lang="en-US" dirty="0" smtClean="0"/>
              <a:t>The Stamp Act of 1765 required a government stamp on all documents and legal papers</a:t>
            </a:r>
          </a:p>
          <a:p>
            <a:r>
              <a:rPr lang="en-US" dirty="0" smtClean="0"/>
              <a:t>The Townsend Acts of 1767 levied taxes on lead, paint and glass and increased tariffs </a:t>
            </a:r>
          </a:p>
          <a:p>
            <a:r>
              <a:rPr lang="en-US" dirty="0" smtClean="0"/>
              <a:t>Both Acts were repealed in 1770 due to colonial protest to the new taxes and tariffs</a:t>
            </a:r>
          </a:p>
        </p:txBody>
      </p:sp>
    </p:spTree>
    <p:extLst>
      <p:ext uri="{BB962C8B-B14F-4D97-AF65-F5344CB8AC3E}">
        <p14:creationId xmlns:p14="http://schemas.microsoft.com/office/powerpoint/2010/main" val="14736470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American Revolution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In 1773, the dispute over taxes and the lack of representation re-appeared</a:t>
            </a:r>
          </a:p>
          <a:p>
            <a:r>
              <a:rPr lang="en-US" dirty="0" smtClean="0"/>
              <a:t>East India Company gained a monopoly on the tea trade to the colonies, selling directly to their agents</a:t>
            </a: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7370" y="1828800"/>
            <a:ext cx="2974067" cy="388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002232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Road to Revolution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On December 16, 1773, East Indian tea was dumped into Boston Harbor</a:t>
            </a:r>
          </a:p>
          <a:p>
            <a:r>
              <a:rPr lang="en-US" dirty="0" smtClean="0"/>
              <a:t>The Coercive Acts passed by Parliament  in March 1774 closed the port of Boston, required a royal appointment for a government position, and allowed for the quartering of British soldiers in private homes</a:t>
            </a:r>
          </a:p>
          <a:p>
            <a:r>
              <a:rPr lang="en-US" dirty="0" smtClean="0"/>
              <a:t>In September 1774, representatives from the colonies met in Philadelphia as the 1</a:t>
            </a:r>
            <a:r>
              <a:rPr lang="en-US" baseline="30000" dirty="0" smtClean="0"/>
              <a:t>st</a:t>
            </a:r>
            <a:r>
              <a:rPr lang="en-US" dirty="0" smtClean="0"/>
              <a:t> Continental Congress  </a:t>
            </a:r>
          </a:p>
        </p:txBody>
      </p:sp>
    </p:spTree>
    <p:extLst>
      <p:ext uri="{BB962C8B-B14F-4D97-AF65-F5344CB8AC3E}">
        <p14:creationId xmlns:p14="http://schemas.microsoft.com/office/powerpoint/2010/main" val="6815072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New Nation is Born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Signed on September 3, 1783, the Treaty of Paris acknowledge the independence of the (13) American colonies and established its boundaries</a:t>
            </a:r>
          </a:p>
          <a:p>
            <a:r>
              <a:rPr lang="en-US" dirty="0" smtClean="0"/>
              <a:t>In 1783 the Congress of the Confederation began working on the Articles of Confederation </a:t>
            </a:r>
          </a:p>
          <a:p>
            <a:r>
              <a:rPr lang="en-US" dirty="0" smtClean="0"/>
              <a:t>On September 17, 1787, in New York City Congress passed a new Constitution of the United States</a:t>
            </a:r>
          </a:p>
          <a:p>
            <a:r>
              <a:rPr lang="en-US" dirty="0" smtClean="0"/>
              <a:t>The Bill of Rights adopted in March 1789, established basic freedoms, including religion, speech, the press along with trial by jury</a:t>
            </a:r>
          </a:p>
        </p:txBody>
      </p:sp>
    </p:spTree>
    <p:extLst>
      <p:ext uri="{BB962C8B-B14F-4D97-AF65-F5344CB8AC3E}">
        <p14:creationId xmlns:p14="http://schemas.microsoft.com/office/powerpoint/2010/main" val="15586848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Reaction to the American Revolution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Many Europeans viewed the revolution as the beginning of a new era of international political change</a:t>
            </a:r>
          </a:p>
          <a:p>
            <a:r>
              <a:rPr lang="en-US" dirty="0" smtClean="0"/>
              <a:t>Many Europeans were now convinced the political ideas of the Enlightenment were valid</a:t>
            </a:r>
          </a:p>
          <a:p>
            <a:r>
              <a:rPr lang="en-US" dirty="0" smtClean="0"/>
              <a:t>European books, newspaper articles, and pamphlets provided accounts of the Revolution</a:t>
            </a:r>
          </a:p>
        </p:txBody>
      </p:sp>
    </p:spTree>
    <p:extLst>
      <p:ext uri="{BB962C8B-B14F-4D97-AF65-F5344CB8AC3E}">
        <p14:creationId xmlns:p14="http://schemas.microsoft.com/office/powerpoint/2010/main" val="636694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France and the American Revolution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Many French soldiers returned from the Revolution inspired by the ideas of individual liberties, republicanism, and popular sovereignty</a:t>
            </a:r>
          </a:p>
          <a:p>
            <a:r>
              <a:rPr lang="en-US" dirty="0" smtClean="0"/>
              <a:t>The French Revolution was more complex, violent, and radical</a:t>
            </a:r>
          </a:p>
          <a:p>
            <a:r>
              <a:rPr lang="en-US" dirty="0" smtClean="0"/>
              <a:t>The French Revolution set an example for revolutions in other states around the world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10330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Three Estates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1</a:t>
            </a:r>
            <a:r>
              <a:rPr lang="en-US" baseline="30000" dirty="0" smtClean="0"/>
              <a:t>st</a:t>
            </a:r>
            <a:r>
              <a:rPr lang="en-US" dirty="0" smtClean="0"/>
              <a:t> Estate was made up of nearly 130,000 members of the clergy with certain privileges and rights</a:t>
            </a:r>
          </a:p>
          <a:p>
            <a:r>
              <a:rPr lang="en-US" dirty="0" smtClean="0"/>
              <a:t>The 2</a:t>
            </a:r>
            <a:r>
              <a:rPr lang="en-US" baseline="30000" dirty="0" smtClean="0"/>
              <a:t>nd</a:t>
            </a:r>
            <a:r>
              <a:rPr lang="en-US" dirty="0" smtClean="0"/>
              <a:t> Estate was made up of nearly 350,000 members of the nobility with hereditary titles</a:t>
            </a:r>
          </a:p>
          <a:p>
            <a:r>
              <a:rPr lang="en-US" dirty="0" smtClean="0"/>
              <a:t>The 3</a:t>
            </a:r>
            <a:r>
              <a:rPr lang="en-US" baseline="30000" dirty="0" smtClean="0"/>
              <a:t>rd</a:t>
            </a:r>
            <a:r>
              <a:rPr lang="en-US" dirty="0" smtClean="0"/>
              <a:t> Estate was made up of everyone else, about 75-80%, the majority of the population of France</a:t>
            </a:r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05650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Road to Revolution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An economic crisis and poor harvest in 1787 and 1788 resulted in food shortages and rising prices</a:t>
            </a:r>
          </a:p>
          <a:p>
            <a:r>
              <a:rPr lang="en-US" dirty="0" smtClean="0"/>
              <a:t>By 1788, half of the French treasury goes to pay the interest on the country’s war debt</a:t>
            </a:r>
          </a:p>
          <a:p>
            <a:r>
              <a:rPr lang="en-US" dirty="0" smtClean="0"/>
              <a:t>By July 1789, half of the income of the poor was spent on bread, a basic of daily diet</a:t>
            </a:r>
          </a:p>
          <a:p>
            <a:r>
              <a:rPr lang="en-US" dirty="0" smtClean="0"/>
              <a:t>Economic depression spread across France </a:t>
            </a:r>
          </a:p>
        </p:txBody>
      </p:sp>
    </p:spTree>
    <p:extLst>
      <p:ext uri="{BB962C8B-B14F-4D97-AF65-F5344CB8AC3E}">
        <p14:creationId xmlns:p14="http://schemas.microsoft.com/office/powerpoint/2010/main" val="12285267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Revolution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The National Assembly abolished the French </a:t>
            </a:r>
            <a:r>
              <a:rPr lang="en-US" dirty="0" smtClean="0"/>
              <a:t>nobility</a:t>
            </a:r>
            <a:endParaRPr lang="en-US" dirty="0"/>
          </a:p>
          <a:p>
            <a:r>
              <a:rPr lang="en-US" dirty="0"/>
              <a:t>In July 1790, Louis accepted a new constitution which limited his royal powers</a:t>
            </a:r>
          </a:p>
          <a:p>
            <a:r>
              <a:rPr lang="en-US" dirty="0"/>
              <a:t>Nationalized properties of the church and abolished monasteries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2360" y="2003740"/>
            <a:ext cx="2670279" cy="37188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673722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New Direction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On August 10, 1792, Paris mobs took the royal family hostage and forced the Assembly to suspend the monarchy</a:t>
            </a:r>
          </a:p>
          <a:p>
            <a:r>
              <a:rPr lang="en-US" dirty="0"/>
              <a:t>The Paris Commune assumed control of the security of Paris</a:t>
            </a:r>
          </a:p>
          <a:p>
            <a:r>
              <a:rPr lang="en-US" dirty="0"/>
              <a:t>In September 1792, thousands of suspected “traitors to the state” were imprisoned and later killed in the “September Massacres”</a:t>
            </a:r>
          </a:p>
          <a:p>
            <a:r>
              <a:rPr lang="en-US" dirty="0"/>
              <a:t>On September 21, the newly elected National Convention abolished the monarchy and proclaimed France a </a:t>
            </a:r>
            <a:r>
              <a:rPr lang="en-US" dirty="0" smtClean="0"/>
              <a:t>republic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786074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Committee of Public Safety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Established in April 1793 to administer the government</a:t>
            </a:r>
          </a:p>
          <a:p>
            <a:r>
              <a:rPr lang="en-US" dirty="0"/>
              <a:t>Headed by Robespierre</a:t>
            </a:r>
          </a:p>
          <a:p>
            <a:r>
              <a:rPr lang="en-US" dirty="0"/>
              <a:t>Established revolutionary courts to protect the revolution from internal enemies</a:t>
            </a:r>
          </a:p>
          <a:p>
            <a:r>
              <a:rPr lang="en-US" dirty="0"/>
              <a:t>These courts began a “Reign of Terror” that claimed over (40,000) French lives, including Queen Marie </a:t>
            </a:r>
            <a:r>
              <a:rPr lang="en-US" dirty="0" smtClean="0"/>
              <a:t>Antoinette</a:t>
            </a:r>
            <a:endParaRPr lang="en-US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9574" y="1854375"/>
            <a:ext cx="2895851" cy="40176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894681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706</Words>
  <Application>Microsoft Office PowerPoint</Application>
  <PresentationFormat>On-screen Show (4:3)</PresentationFormat>
  <Paragraphs>55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The World in 1763</vt:lpstr>
      <vt:lpstr>Revolution in Politics</vt:lpstr>
      <vt:lpstr>Revolution in America</vt:lpstr>
      <vt:lpstr>The American Revolution</vt:lpstr>
      <vt:lpstr>Road to Revolution</vt:lpstr>
      <vt:lpstr>A New Nation is Born</vt:lpstr>
      <vt:lpstr>Reaction to the American Revolution</vt:lpstr>
      <vt:lpstr>France and the American Revolution</vt:lpstr>
      <vt:lpstr>The Three Estates</vt:lpstr>
      <vt:lpstr>Road to Revolution</vt:lpstr>
      <vt:lpstr>The Revolution</vt:lpstr>
      <vt:lpstr>A New Direction</vt:lpstr>
      <vt:lpstr>Committee of Public Safety</vt:lpstr>
    </vt:vector>
  </TitlesOfParts>
  <Company>Hewlett-Packard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World in 1763</dc:title>
  <dc:creator>Gary Ferguson</dc:creator>
  <cp:lastModifiedBy>Gary Ferguson</cp:lastModifiedBy>
  <cp:revision>1</cp:revision>
  <dcterms:created xsi:type="dcterms:W3CDTF">2018-09-26T21:34:58Z</dcterms:created>
  <dcterms:modified xsi:type="dcterms:W3CDTF">2018-09-26T21:37:57Z</dcterms:modified>
</cp:coreProperties>
</file>